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60" r:id="rId2"/>
  </p:sldIdLst>
  <p:sldSz cx="10691813" cy="15119350"/>
  <p:notesSz cx="6858000" cy="9144000"/>
  <p:defaultTextStyle>
    <a:defPPr>
      <a:defRPr lang="en-US"/>
    </a:defPPr>
    <a:lvl1pPr marL="0" algn="l" defTabSz="646527" rtl="0" eaLnBrk="1" latinLnBrk="0" hangingPunct="1">
      <a:defRPr sz="2545" kern="1200">
        <a:solidFill>
          <a:schemeClr val="tx1"/>
        </a:solidFill>
        <a:latin typeface="+mn-lt"/>
        <a:ea typeface="+mn-ea"/>
        <a:cs typeface="+mn-cs"/>
      </a:defRPr>
    </a:lvl1pPr>
    <a:lvl2pPr marL="646527" algn="l" defTabSz="646527" rtl="0" eaLnBrk="1" latinLnBrk="0" hangingPunct="1">
      <a:defRPr sz="2545" kern="1200">
        <a:solidFill>
          <a:schemeClr val="tx1"/>
        </a:solidFill>
        <a:latin typeface="+mn-lt"/>
        <a:ea typeface="+mn-ea"/>
        <a:cs typeface="+mn-cs"/>
      </a:defRPr>
    </a:lvl2pPr>
    <a:lvl3pPr marL="1293053" algn="l" defTabSz="646527" rtl="0" eaLnBrk="1" latinLnBrk="0" hangingPunct="1">
      <a:defRPr sz="2545" kern="1200">
        <a:solidFill>
          <a:schemeClr val="tx1"/>
        </a:solidFill>
        <a:latin typeface="+mn-lt"/>
        <a:ea typeface="+mn-ea"/>
        <a:cs typeface="+mn-cs"/>
      </a:defRPr>
    </a:lvl3pPr>
    <a:lvl4pPr marL="1939580" algn="l" defTabSz="646527" rtl="0" eaLnBrk="1" latinLnBrk="0" hangingPunct="1">
      <a:defRPr sz="2545" kern="1200">
        <a:solidFill>
          <a:schemeClr val="tx1"/>
        </a:solidFill>
        <a:latin typeface="+mn-lt"/>
        <a:ea typeface="+mn-ea"/>
        <a:cs typeface="+mn-cs"/>
      </a:defRPr>
    </a:lvl4pPr>
    <a:lvl5pPr marL="2586106" algn="l" defTabSz="646527" rtl="0" eaLnBrk="1" latinLnBrk="0" hangingPunct="1">
      <a:defRPr sz="2545" kern="1200">
        <a:solidFill>
          <a:schemeClr val="tx1"/>
        </a:solidFill>
        <a:latin typeface="+mn-lt"/>
        <a:ea typeface="+mn-ea"/>
        <a:cs typeface="+mn-cs"/>
      </a:defRPr>
    </a:lvl5pPr>
    <a:lvl6pPr marL="3232633" algn="l" defTabSz="646527" rtl="0" eaLnBrk="1" latinLnBrk="0" hangingPunct="1">
      <a:defRPr sz="2545" kern="1200">
        <a:solidFill>
          <a:schemeClr val="tx1"/>
        </a:solidFill>
        <a:latin typeface="+mn-lt"/>
        <a:ea typeface="+mn-ea"/>
        <a:cs typeface="+mn-cs"/>
      </a:defRPr>
    </a:lvl6pPr>
    <a:lvl7pPr marL="3879159" algn="l" defTabSz="646527" rtl="0" eaLnBrk="1" latinLnBrk="0" hangingPunct="1">
      <a:defRPr sz="2545" kern="1200">
        <a:solidFill>
          <a:schemeClr val="tx1"/>
        </a:solidFill>
        <a:latin typeface="+mn-lt"/>
        <a:ea typeface="+mn-ea"/>
        <a:cs typeface="+mn-cs"/>
      </a:defRPr>
    </a:lvl7pPr>
    <a:lvl8pPr marL="4525686" algn="l" defTabSz="646527" rtl="0" eaLnBrk="1" latinLnBrk="0" hangingPunct="1">
      <a:defRPr sz="2545" kern="1200">
        <a:solidFill>
          <a:schemeClr val="tx1"/>
        </a:solidFill>
        <a:latin typeface="+mn-lt"/>
        <a:ea typeface="+mn-ea"/>
        <a:cs typeface="+mn-cs"/>
      </a:defRPr>
    </a:lvl8pPr>
    <a:lvl9pPr marL="5172212" algn="l" defTabSz="646527" rtl="0" eaLnBrk="1" latinLnBrk="0" hangingPunct="1">
      <a:defRPr sz="2545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427" userDrawn="1">
          <p15:clr>
            <a:srgbClr val="A4A3A4"/>
          </p15:clr>
        </p15:guide>
        <p15:guide id="2" pos="336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5" autoAdjust="0"/>
    <p:restoredTop sz="94660"/>
  </p:normalViewPr>
  <p:slideViewPr>
    <p:cSldViewPr showGuides="1">
      <p:cViewPr varScale="1">
        <p:scale>
          <a:sx n="46" d="100"/>
          <a:sy n="46" d="100"/>
        </p:scale>
        <p:origin x="2748" y="44"/>
      </p:cViewPr>
      <p:guideLst>
        <p:guide orient="horz" pos="1427"/>
        <p:guide pos="33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ster mit Bild (einzeilig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ildplatzhalter 6">
            <a:extLst>
              <a:ext uri="{FF2B5EF4-FFF2-40B4-BE49-F238E27FC236}">
                <a16:creationId xmlns:a16="http://schemas.microsoft.com/office/drawing/2014/main" id="{F1193D35-5F84-4E43-9180-25D8FE4C3673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763588" y="3790950"/>
            <a:ext cx="8401049" cy="8453438"/>
          </a:xfrm>
          <a:solidFill>
            <a:schemeClr val="accent5"/>
          </a:solidFill>
        </p:spPr>
        <p:txBody>
          <a:bodyPr numCol="1" spcCol="0" anchor="ctr"/>
          <a:lstStyle>
            <a:lvl1pPr algn="ctr">
              <a:defRPr sz="4500"/>
            </a:lvl1pPr>
          </a:lstStyle>
          <a:p>
            <a:r>
              <a:rPr lang="de-DE"/>
              <a:t>Bild durch Klicken auf Symbol hinzufügen</a:t>
            </a:r>
          </a:p>
        </p:txBody>
      </p:sp>
      <p:sp>
        <p:nvSpPr>
          <p:cNvPr id="9" name="Textplatzhalter 8">
            <a:extLst>
              <a:ext uri="{FF2B5EF4-FFF2-40B4-BE49-F238E27FC236}">
                <a16:creationId xmlns:a16="http://schemas.microsoft.com/office/drawing/2014/main" id="{9D751A7C-2D92-4445-BF4B-50D9AD799A01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63588" y="12953925"/>
            <a:ext cx="8401050" cy="1276425"/>
          </a:xfrm>
        </p:spPr>
        <p:txBody>
          <a:bodyPr numCol="2" spcCol="360000"/>
          <a:lstStyle>
            <a:lvl1pPr>
              <a:defRPr spc="-10" baseline="0"/>
            </a:lvl1pPr>
            <a:lvl2pPr>
              <a:defRPr spc="-10" baseline="0"/>
            </a:lvl2pPr>
            <a:lvl3pPr>
              <a:defRPr spc="-10" baseline="0"/>
            </a:lvl3pPr>
            <a:lvl4pPr>
              <a:defRPr spc="-10" baseline="0"/>
            </a:lvl4pPr>
            <a:lvl5pPr>
              <a:defRPr spc="-10" baseline="0"/>
            </a:lvl5pPr>
          </a:lstStyle>
          <a:p>
            <a:pPr lvl="0"/>
            <a:r>
              <a:rPr lang="de-DE" dirty="0"/>
              <a:t>Text (</a:t>
            </a:r>
            <a:r>
              <a:rPr lang="de-DE" dirty="0" err="1"/>
              <a:t>Lelo</a:t>
            </a:r>
            <a:r>
              <a:rPr lang="de-DE" dirty="0"/>
              <a:t> Regular 12pt)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A164AF12-90FE-4AD1-A0AB-15CF0227F0F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dirty="0"/>
              <a:t>Titel einfügen (</a:t>
            </a:r>
            <a:r>
              <a:rPr lang="de-DE" dirty="0" err="1"/>
              <a:t>Lelo</a:t>
            </a:r>
            <a:r>
              <a:rPr lang="de-DE" dirty="0"/>
              <a:t> </a:t>
            </a:r>
            <a:r>
              <a:rPr lang="de-DE" dirty="0" err="1"/>
              <a:t>Bold</a:t>
            </a:r>
            <a:r>
              <a:rPr lang="de-DE" dirty="0"/>
              <a:t> 45pt)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E088BE2F-88C8-4F90-B5ED-FD637857022D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226805" y="8811551"/>
            <a:ext cx="2700000" cy="2700000"/>
          </a:xfrm>
          <a:solidFill>
            <a:srgbClr val="57926F"/>
          </a:solidFill>
        </p:spPr>
        <p:txBody>
          <a:bodyPr lIns="180000" tIns="144000" rIns="180000" bIns="144000"/>
          <a:lstStyle>
            <a:lvl1pPr algn="l">
              <a:defRPr sz="1400">
                <a:solidFill>
                  <a:schemeClr val="bg1"/>
                </a:solidFill>
              </a:defRPr>
            </a:lvl1pPr>
          </a:lstStyle>
          <a:p>
            <a:pPr lvl="0"/>
            <a:r>
              <a:rPr lang="de-DE" dirty="0"/>
              <a:t>Text (</a:t>
            </a:r>
            <a:r>
              <a:rPr lang="de-DE" dirty="0" err="1"/>
              <a:t>Lelo</a:t>
            </a:r>
            <a:r>
              <a:rPr lang="de-DE" dirty="0"/>
              <a:t> Regular 14pt)</a:t>
            </a:r>
          </a:p>
        </p:txBody>
      </p:sp>
    </p:spTree>
    <p:extLst>
      <p:ext uri="{BB962C8B-B14F-4D97-AF65-F5344CB8AC3E}">
        <p14:creationId xmlns:p14="http://schemas.microsoft.com/office/powerpoint/2010/main" val="7133501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ster mit Bild (zweizeilig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ildplatzhalter 6">
            <a:extLst>
              <a:ext uri="{FF2B5EF4-FFF2-40B4-BE49-F238E27FC236}">
                <a16:creationId xmlns:a16="http://schemas.microsoft.com/office/drawing/2014/main" id="{F1193D35-5F84-4E43-9180-25D8FE4C3673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763588" y="4362821"/>
            <a:ext cx="8401049" cy="7881567"/>
          </a:xfrm>
          <a:solidFill>
            <a:schemeClr val="accent5"/>
          </a:solidFill>
        </p:spPr>
        <p:txBody>
          <a:bodyPr numCol="1" spcCol="0" anchor="ctr"/>
          <a:lstStyle>
            <a:lvl1pPr algn="ctr">
              <a:defRPr sz="4500"/>
            </a:lvl1pPr>
          </a:lstStyle>
          <a:p>
            <a:r>
              <a:rPr lang="de-DE"/>
              <a:t>Bild durch Klicken auf Symbol hinzufügen</a:t>
            </a:r>
          </a:p>
        </p:txBody>
      </p:sp>
      <p:sp>
        <p:nvSpPr>
          <p:cNvPr id="9" name="Textplatzhalter 8">
            <a:extLst>
              <a:ext uri="{FF2B5EF4-FFF2-40B4-BE49-F238E27FC236}">
                <a16:creationId xmlns:a16="http://schemas.microsoft.com/office/drawing/2014/main" id="{9D751A7C-2D92-4445-BF4B-50D9AD799A01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63588" y="12953925"/>
            <a:ext cx="8401050" cy="1276425"/>
          </a:xfrm>
        </p:spPr>
        <p:txBody>
          <a:bodyPr numCol="2" spcCol="360000"/>
          <a:lstStyle>
            <a:lvl1pPr>
              <a:defRPr spc="-10" baseline="0"/>
            </a:lvl1pPr>
            <a:lvl2pPr>
              <a:defRPr spc="-10" baseline="0"/>
            </a:lvl2pPr>
            <a:lvl3pPr>
              <a:defRPr spc="-10" baseline="0"/>
            </a:lvl3pPr>
            <a:lvl4pPr>
              <a:defRPr spc="-10" baseline="0"/>
            </a:lvl4pPr>
            <a:lvl5pPr>
              <a:defRPr spc="-10" baseline="0"/>
            </a:lvl5pPr>
          </a:lstStyle>
          <a:p>
            <a:pPr lvl="0"/>
            <a:r>
              <a:rPr lang="de-DE" dirty="0"/>
              <a:t>Text (</a:t>
            </a:r>
            <a:r>
              <a:rPr lang="de-DE" dirty="0" err="1"/>
              <a:t>Lelo</a:t>
            </a:r>
            <a:r>
              <a:rPr lang="de-DE" dirty="0"/>
              <a:t> Regular 12pt)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E088BE2F-88C8-4F90-B5ED-FD637857022D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226805" y="8811551"/>
            <a:ext cx="2700000" cy="2700000"/>
          </a:xfrm>
          <a:solidFill>
            <a:schemeClr val="tx1"/>
          </a:solidFill>
        </p:spPr>
        <p:txBody>
          <a:bodyPr lIns="180000" tIns="144000" rIns="180000" bIns="144000"/>
          <a:lstStyle>
            <a:lvl1pPr algn="l">
              <a:defRPr sz="1400">
                <a:solidFill>
                  <a:schemeClr val="bg1"/>
                </a:solidFill>
              </a:defRPr>
            </a:lvl1pPr>
          </a:lstStyle>
          <a:p>
            <a:pPr lvl="0"/>
            <a:r>
              <a:rPr lang="de-DE" dirty="0"/>
              <a:t>Text (</a:t>
            </a:r>
            <a:r>
              <a:rPr lang="de-DE" dirty="0" err="1"/>
              <a:t>Lelo</a:t>
            </a:r>
            <a:r>
              <a:rPr lang="de-DE" dirty="0"/>
              <a:t> Regular 14pt)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BCF76E65-478F-4CA1-AF90-1010F76BA7A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63588" y="2824100"/>
            <a:ext cx="8401050" cy="1387203"/>
          </a:xfrm>
        </p:spPr>
        <p:txBody>
          <a:bodyPr/>
          <a:lstStyle>
            <a:lvl1pPr>
              <a:defRPr/>
            </a:lvl1pPr>
          </a:lstStyle>
          <a:p>
            <a:r>
              <a:rPr lang="de-DE" dirty="0"/>
              <a:t>Titel einfügen (</a:t>
            </a:r>
            <a:r>
              <a:rPr lang="de-DE" dirty="0" err="1"/>
              <a:t>Lelo</a:t>
            </a:r>
            <a:r>
              <a:rPr lang="de-DE" dirty="0"/>
              <a:t> </a:t>
            </a:r>
            <a:r>
              <a:rPr lang="de-DE" dirty="0" err="1"/>
              <a:t>Bold</a:t>
            </a:r>
            <a:r>
              <a:rPr lang="de-DE" dirty="0"/>
              <a:t> 45pt)</a:t>
            </a:r>
          </a:p>
        </p:txBody>
      </p:sp>
    </p:spTree>
    <p:extLst>
      <p:ext uri="{BB962C8B-B14F-4D97-AF65-F5344CB8AC3E}">
        <p14:creationId xmlns:p14="http://schemas.microsoft.com/office/powerpoint/2010/main" val="5611783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ster ohne Bild (ku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3588" y="2771143"/>
            <a:ext cx="8401048" cy="5004556"/>
          </a:xfrm>
        </p:spPr>
        <p:txBody>
          <a:bodyPr anchor="t"/>
          <a:lstStyle>
            <a:lvl1pPr>
              <a:lnSpc>
                <a:spcPts val="9000"/>
              </a:lnSpc>
              <a:defRPr sz="9000" spc="-100" baseline="0">
                <a:solidFill>
                  <a:schemeClr val="tx1"/>
                </a:solidFill>
              </a:defRPr>
            </a:lvl1pPr>
          </a:lstStyle>
          <a:p>
            <a:r>
              <a:rPr lang="de-DE" dirty="0"/>
              <a:t>Titel einfügen </a:t>
            </a:r>
            <a:br>
              <a:rPr lang="de-DE" dirty="0"/>
            </a:br>
            <a:r>
              <a:rPr lang="de-DE" dirty="0"/>
              <a:t>(</a:t>
            </a:r>
            <a:r>
              <a:rPr lang="de-DE" dirty="0" err="1"/>
              <a:t>Lelo</a:t>
            </a:r>
            <a:r>
              <a:rPr lang="de-DE" dirty="0"/>
              <a:t> </a:t>
            </a:r>
            <a:r>
              <a:rPr lang="de-DE" dirty="0" err="1"/>
              <a:t>Bold</a:t>
            </a:r>
            <a:r>
              <a:rPr lang="de-DE" dirty="0"/>
              <a:t> 90pt)</a:t>
            </a:r>
            <a:endParaRPr lang="en-US" dirty="0"/>
          </a:p>
        </p:txBody>
      </p:sp>
      <p:sp>
        <p:nvSpPr>
          <p:cNvPr id="9" name="Textplatzhalter 8">
            <a:extLst>
              <a:ext uri="{FF2B5EF4-FFF2-40B4-BE49-F238E27FC236}">
                <a16:creationId xmlns:a16="http://schemas.microsoft.com/office/drawing/2014/main" id="{9D751A7C-2D92-4445-BF4B-50D9AD799A01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63588" y="11340095"/>
            <a:ext cx="8401050" cy="2890255"/>
          </a:xfrm>
        </p:spPr>
        <p:txBody>
          <a:bodyPr numCol="2" spcCol="360000"/>
          <a:lstStyle>
            <a:lvl1pPr>
              <a:defRPr sz="1600" spc="-20" baseline="0"/>
            </a:lvl1pPr>
            <a:lvl2pPr>
              <a:defRPr sz="1600" spc="-20" baseline="0"/>
            </a:lvl2pPr>
            <a:lvl3pPr>
              <a:defRPr sz="1600" spc="-20" baseline="0"/>
            </a:lvl3pPr>
            <a:lvl4pPr>
              <a:defRPr sz="1600" spc="-20" baseline="0"/>
            </a:lvl4pPr>
            <a:lvl5pPr>
              <a:defRPr sz="1600" spc="-20" baseline="0"/>
            </a:lvl5pPr>
          </a:lstStyle>
          <a:p>
            <a:pPr lvl="0"/>
            <a:r>
              <a:rPr lang="de-DE" dirty="0"/>
              <a:t>Text (</a:t>
            </a:r>
            <a:r>
              <a:rPr lang="de-DE" dirty="0" err="1"/>
              <a:t>Lelo</a:t>
            </a:r>
            <a:r>
              <a:rPr lang="de-DE" dirty="0"/>
              <a:t> Regular 16pt)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E088BE2F-88C8-4F90-B5ED-FD637857022D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63588" y="7983459"/>
            <a:ext cx="2700000" cy="2700000"/>
          </a:xfrm>
          <a:solidFill>
            <a:schemeClr val="bg2"/>
          </a:solidFill>
        </p:spPr>
        <p:txBody>
          <a:bodyPr lIns="180000" tIns="144000" rIns="180000" bIns="144000"/>
          <a:lstStyle>
            <a:lvl1pPr algn="l">
              <a:defRPr sz="1400">
                <a:solidFill>
                  <a:schemeClr val="tx1"/>
                </a:solidFill>
              </a:defRPr>
            </a:lvl1pPr>
          </a:lstStyle>
          <a:p>
            <a:pPr lvl="0"/>
            <a:r>
              <a:rPr lang="de-DE" dirty="0"/>
              <a:t>Text (</a:t>
            </a:r>
            <a:r>
              <a:rPr lang="de-DE" dirty="0" err="1"/>
              <a:t>Lelo</a:t>
            </a:r>
            <a:r>
              <a:rPr lang="de-DE" dirty="0"/>
              <a:t> Regular 14pt)</a:t>
            </a:r>
          </a:p>
        </p:txBody>
      </p:sp>
    </p:spTree>
    <p:extLst>
      <p:ext uri="{BB962C8B-B14F-4D97-AF65-F5344CB8AC3E}">
        <p14:creationId xmlns:p14="http://schemas.microsoft.com/office/powerpoint/2010/main" val="32274245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ster ohne Bild (Langer Tex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3588" y="2771143"/>
            <a:ext cx="8401048" cy="3456384"/>
          </a:xfrm>
        </p:spPr>
        <p:txBody>
          <a:bodyPr anchor="t"/>
          <a:lstStyle>
            <a:lvl1pPr>
              <a:lnSpc>
                <a:spcPts val="9000"/>
              </a:lnSpc>
              <a:defRPr sz="9000" spc="-100" baseline="0">
                <a:solidFill>
                  <a:schemeClr val="tx1"/>
                </a:solidFill>
              </a:defRPr>
            </a:lvl1pPr>
          </a:lstStyle>
          <a:p>
            <a:r>
              <a:rPr lang="de-DE" dirty="0"/>
              <a:t>Titel einfügen </a:t>
            </a:r>
            <a:br>
              <a:rPr lang="de-DE" dirty="0"/>
            </a:br>
            <a:r>
              <a:rPr lang="de-DE" dirty="0"/>
              <a:t>(</a:t>
            </a:r>
            <a:r>
              <a:rPr lang="de-DE" dirty="0" err="1"/>
              <a:t>Lelo</a:t>
            </a:r>
            <a:r>
              <a:rPr lang="de-DE" dirty="0"/>
              <a:t> </a:t>
            </a:r>
            <a:r>
              <a:rPr lang="de-DE" dirty="0" err="1"/>
              <a:t>Bold</a:t>
            </a:r>
            <a:r>
              <a:rPr lang="de-DE" dirty="0"/>
              <a:t> 90pt)</a:t>
            </a:r>
            <a:endParaRPr lang="en-US" dirty="0"/>
          </a:p>
        </p:txBody>
      </p:sp>
      <p:sp>
        <p:nvSpPr>
          <p:cNvPr id="9" name="Textplatzhalter 8">
            <a:extLst>
              <a:ext uri="{FF2B5EF4-FFF2-40B4-BE49-F238E27FC236}">
                <a16:creationId xmlns:a16="http://schemas.microsoft.com/office/drawing/2014/main" id="{9D751A7C-2D92-4445-BF4B-50D9AD799A01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63588" y="9875139"/>
            <a:ext cx="8401050" cy="4355211"/>
          </a:xfrm>
        </p:spPr>
        <p:txBody>
          <a:bodyPr numCol="2" spcCol="360000"/>
          <a:lstStyle>
            <a:lvl1pPr>
              <a:defRPr sz="1600" spc="-20" baseline="0"/>
            </a:lvl1pPr>
            <a:lvl2pPr>
              <a:defRPr sz="1600" spc="-20" baseline="0"/>
            </a:lvl2pPr>
            <a:lvl3pPr>
              <a:defRPr sz="1600" spc="-20" baseline="0"/>
            </a:lvl3pPr>
            <a:lvl4pPr>
              <a:defRPr sz="1600" spc="-20" baseline="0"/>
            </a:lvl4pPr>
            <a:lvl5pPr>
              <a:defRPr sz="1600" spc="-20" baseline="0"/>
            </a:lvl5pPr>
          </a:lstStyle>
          <a:p>
            <a:pPr lvl="0"/>
            <a:r>
              <a:rPr lang="de-DE" dirty="0"/>
              <a:t>Text (</a:t>
            </a:r>
            <a:r>
              <a:rPr lang="de-DE" dirty="0" err="1"/>
              <a:t>Lelo</a:t>
            </a:r>
            <a:r>
              <a:rPr lang="de-DE" dirty="0"/>
              <a:t> Regular 16pt)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E088BE2F-88C8-4F90-B5ED-FD637857022D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464638" y="6488119"/>
            <a:ext cx="2700000" cy="2700000"/>
          </a:xfrm>
          <a:solidFill>
            <a:srgbClr val="57926F"/>
          </a:solidFill>
        </p:spPr>
        <p:txBody>
          <a:bodyPr lIns="180000" tIns="144000" rIns="180000" bIns="144000"/>
          <a:lstStyle>
            <a:lvl1pPr algn="l">
              <a:defRPr sz="1400">
                <a:solidFill>
                  <a:schemeClr val="bg1"/>
                </a:solidFill>
              </a:defRPr>
            </a:lvl1pPr>
          </a:lstStyle>
          <a:p>
            <a:pPr lvl="0"/>
            <a:r>
              <a:rPr lang="de-DE" dirty="0"/>
              <a:t>Text (</a:t>
            </a:r>
            <a:r>
              <a:rPr lang="de-DE" dirty="0" err="1"/>
              <a:t>Lelo</a:t>
            </a:r>
            <a:r>
              <a:rPr lang="de-DE" dirty="0"/>
              <a:t> Regular 14pt)</a:t>
            </a:r>
          </a:p>
        </p:txBody>
      </p:sp>
    </p:spTree>
    <p:extLst>
      <p:ext uri="{BB962C8B-B14F-4D97-AF65-F5344CB8AC3E}">
        <p14:creationId xmlns:p14="http://schemas.microsoft.com/office/powerpoint/2010/main" val="2206186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3588" y="2824100"/>
            <a:ext cx="8401050" cy="811127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de-DE" dirty="0"/>
              <a:t>Titel (</a:t>
            </a:r>
            <a:r>
              <a:rPr lang="de-DE" dirty="0" err="1"/>
              <a:t>Lelo</a:t>
            </a:r>
            <a:r>
              <a:rPr lang="de-DE" dirty="0"/>
              <a:t> </a:t>
            </a:r>
            <a:r>
              <a:rPr lang="de-DE" dirty="0" err="1"/>
              <a:t>Bold</a:t>
            </a:r>
            <a:r>
              <a:rPr lang="de-DE" dirty="0"/>
              <a:t> 45pt)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3589" y="12952654"/>
            <a:ext cx="8401049" cy="1277695"/>
          </a:xfrm>
          <a:prstGeom prst="rect">
            <a:avLst/>
          </a:prstGeom>
        </p:spPr>
        <p:txBody>
          <a:bodyPr vert="horz" lIns="0" tIns="0" rIns="0" bIns="0" numCol="1" spcCol="0" rtlCol="0" anchor="t" anchorCtr="0">
            <a:noAutofit/>
          </a:bodyPr>
          <a:lstStyle/>
          <a:p>
            <a:pPr lvl="0"/>
            <a:r>
              <a:rPr lang="de-DE" dirty="0"/>
              <a:t>Text (</a:t>
            </a:r>
            <a:r>
              <a:rPr lang="de-DE" dirty="0" err="1"/>
              <a:t>Lelo</a:t>
            </a:r>
            <a:r>
              <a:rPr lang="de-DE" dirty="0"/>
              <a:t> Regular 12pt)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AFEF2C16-EA9C-4515-A3F7-ACF736EB9724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rcRect/>
          <a:stretch/>
        </p:blipFill>
        <p:spPr>
          <a:xfrm>
            <a:off x="667121" y="306396"/>
            <a:ext cx="4526280" cy="26128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53112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0" r:id="rId2"/>
    <p:sldLayoutId id="2147483681" r:id="rId3"/>
    <p:sldLayoutId id="2147483682" r:id="rId4"/>
  </p:sldLayoutIdLst>
  <p:txStyles>
    <p:titleStyle>
      <a:lvl1pPr algn="l" defTabSz="1068966" rtl="0" eaLnBrk="1" latinLnBrk="0" hangingPunct="1">
        <a:lnSpc>
          <a:spcPts val="4500"/>
        </a:lnSpc>
        <a:spcBef>
          <a:spcPct val="0"/>
        </a:spcBef>
        <a:buNone/>
        <a:defRPr sz="4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just" defTabSz="1068966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None/>
        <a:defRPr sz="1200" kern="1200">
          <a:solidFill>
            <a:schemeClr val="tx1"/>
          </a:solidFill>
          <a:latin typeface="+mn-lt"/>
          <a:ea typeface="+mn-ea"/>
          <a:cs typeface="+mn-cs"/>
        </a:defRPr>
      </a:lvl1pPr>
      <a:lvl2pPr marL="88900" indent="-88900" algn="just" defTabSz="1068966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177800" indent="-88900" algn="just" defTabSz="1068966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266700" indent="-88900" algn="just" defTabSz="1068966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361950" indent="-95250" algn="just" defTabSz="1068966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939659" indent="-267242" algn="l" defTabSz="1068966" rtl="0" eaLnBrk="1" latinLnBrk="0" hangingPunct="1">
        <a:lnSpc>
          <a:spcPct val="90000"/>
        </a:lnSpc>
        <a:spcBef>
          <a:spcPts val="584"/>
        </a:spcBef>
        <a:buFont typeface="Arial" panose="020B0604020202020204" pitchFamily="34" charset="0"/>
        <a:buChar char="•"/>
        <a:defRPr sz="2104" kern="1200">
          <a:solidFill>
            <a:schemeClr val="tx1"/>
          </a:solidFill>
          <a:latin typeface="+mn-lt"/>
          <a:ea typeface="+mn-ea"/>
          <a:cs typeface="+mn-cs"/>
        </a:defRPr>
      </a:lvl6pPr>
      <a:lvl7pPr marL="3474142" indent="-267242" algn="l" defTabSz="1068966" rtl="0" eaLnBrk="1" latinLnBrk="0" hangingPunct="1">
        <a:lnSpc>
          <a:spcPct val="90000"/>
        </a:lnSpc>
        <a:spcBef>
          <a:spcPts val="584"/>
        </a:spcBef>
        <a:buFont typeface="Arial" panose="020B0604020202020204" pitchFamily="34" charset="0"/>
        <a:buChar char="•"/>
        <a:defRPr sz="2104" kern="1200">
          <a:solidFill>
            <a:schemeClr val="tx1"/>
          </a:solidFill>
          <a:latin typeface="+mn-lt"/>
          <a:ea typeface="+mn-ea"/>
          <a:cs typeface="+mn-cs"/>
        </a:defRPr>
      </a:lvl7pPr>
      <a:lvl8pPr marL="4008626" indent="-267242" algn="l" defTabSz="1068966" rtl="0" eaLnBrk="1" latinLnBrk="0" hangingPunct="1">
        <a:lnSpc>
          <a:spcPct val="90000"/>
        </a:lnSpc>
        <a:spcBef>
          <a:spcPts val="584"/>
        </a:spcBef>
        <a:buFont typeface="Arial" panose="020B0604020202020204" pitchFamily="34" charset="0"/>
        <a:buChar char="•"/>
        <a:defRPr sz="2104" kern="1200">
          <a:solidFill>
            <a:schemeClr val="tx1"/>
          </a:solidFill>
          <a:latin typeface="+mn-lt"/>
          <a:ea typeface="+mn-ea"/>
          <a:cs typeface="+mn-cs"/>
        </a:defRPr>
      </a:lvl8pPr>
      <a:lvl9pPr marL="4543110" indent="-267242" algn="l" defTabSz="1068966" rtl="0" eaLnBrk="1" latinLnBrk="0" hangingPunct="1">
        <a:lnSpc>
          <a:spcPct val="90000"/>
        </a:lnSpc>
        <a:spcBef>
          <a:spcPts val="584"/>
        </a:spcBef>
        <a:buFont typeface="Arial" panose="020B0604020202020204" pitchFamily="34" charset="0"/>
        <a:buChar char="•"/>
        <a:defRPr sz="210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68966" rtl="0" eaLnBrk="1" latinLnBrk="0" hangingPunct="1">
        <a:defRPr sz="2104" kern="1200">
          <a:solidFill>
            <a:schemeClr val="tx1"/>
          </a:solidFill>
          <a:latin typeface="+mn-lt"/>
          <a:ea typeface="+mn-ea"/>
          <a:cs typeface="+mn-cs"/>
        </a:defRPr>
      </a:lvl1pPr>
      <a:lvl2pPr marL="534483" algn="l" defTabSz="1068966" rtl="0" eaLnBrk="1" latinLnBrk="0" hangingPunct="1">
        <a:defRPr sz="2104" kern="1200">
          <a:solidFill>
            <a:schemeClr val="tx1"/>
          </a:solidFill>
          <a:latin typeface="+mn-lt"/>
          <a:ea typeface="+mn-ea"/>
          <a:cs typeface="+mn-cs"/>
        </a:defRPr>
      </a:lvl2pPr>
      <a:lvl3pPr marL="1068966" algn="l" defTabSz="1068966" rtl="0" eaLnBrk="1" latinLnBrk="0" hangingPunct="1">
        <a:defRPr sz="2104" kern="1200">
          <a:solidFill>
            <a:schemeClr val="tx1"/>
          </a:solidFill>
          <a:latin typeface="+mn-lt"/>
          <a:ea typeface="+mn-ea"/>
          <a:cs typeface="+mn-cs"/>
        </a:defRPr>
      </a:lvl3pPr>
      <a:lvl4pPr marL="1603451" algn="l" defTabSz="1068966" rtl="0" eaLnBrk="1" latinLnBrk="0" hangingPunct="1">
        <a:defRPr sz="2104" kern="1200">
          <a:solidFill>
            <a:schemeClr val="tx1"/>
          </a:solidFill>
          <a:latin typeface="+mn-lt"/>
          <a:ea typeface="+mn-ea"/>
          <a:cs typeface="+mn-cs"/>
        </a:defRPr>
      </a:lvl4pPr>
      <a:lvl5pPr marL="2137934" algn="l" defTabSz="1068966" rtl="0" eaLnBrk="1" latinLnBrk="0" hangingPunct="1">
        <a:defRPr sz="2104" kern="1200">
          <a:solidFill>
            <a:schemeClr val="tx1"/>
          </a:solidFill>
          <a:latin typeface="+mn-lt"/>
          <a:ea typeface="+mn-ea"/>
          <a:cs typeface="+mn-cs"/>
        </a:defRPr>
      </a:lvl5pPr>
      <a:lvl6pPr marL="2672417" algn="l" defTabSz="1068966" rtl="0" eaLnBrk="1" latinLnBrk="0" hangingPunct="1">
        <a:defRPr sz="2104" kern="1200">
          <a:solidFill>
            <a:schemeClr val="tx1"/>
          </a:solidFill>
          <a:latin typeface="+mn-lt"/>
          <a:ea typeface="+mn-ea"/>
          <a:cs typeface="+mn-cs"/>
        </a:defRPr>
      </a:lvl6pPr>
      <a:lvl7pPr marL="3206900" algn="l" defTabSz="1068966" rtl="0" eaLnBrk="1" latinLnBrk="0" hangingPunct="1">
        <a:defRPr sz="2104" kern="1200">
          <a:solidFill>
            <a:schemeClr val="tx1"/>
          </a:solidFill>
          <a:latin typeface="+mn-lt"/>
          <a:ea typeface="+mn-ea"/>
          <a:cs typeface="+mn-cs"/>
        </a:defRPr>
      </a:lvl7pPr>
      <a:lvl8pPr marL="3741385" algn="l" defTabSz="1068966" rtl="0" eaLnBrk="1" latinLnBrk="0" hangingPunct="1">
        <a:defRPr sz="2104" kern="1200">
          <a:solidFill>
            <a:schemeClr val="tx1"/>
          </a:solidFill>
          <a:latin typeface="+mn-lt"/>
          <a:ea typeface="+mn-ea"/>
          <a:cs typeface="+mn-cs"/>
        </a:defRPr>
      </a:lvl8pPr>
      <a:lvl9pPr marL="4275868" algn="l" defTabSz="1068966" rtl="0" eaLnBrk="1" latinLnBrk="0" hangingPunct="1">
        <a:defRPr sz="210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481" userDrawn="1">
          <p15:clr>
            <a:srgbClr val="F26B43"/>
          </p15:clr>
        </p15:guide>
        <p15:guide id="2" orient="horz" pos="2388" userDrawn="1">
          <p15:clr>
            <a:srgbClr val="F26B43"/>
          </p15:clr>
        </p15:guide>
        <p15:guide id="3" pos="5773" userDrawn="1">
          <p15:clr>
            <a:srgbClr val="F26B43"/>
          </p15:clr>
        </p15:guide>
        <p15:guide id="4" orient="horz" pos="7713" userDrawn="1">
          <p15:clr>
            <a:srgbClr val="F26B43"/>
          </p15:clr>
        </p15:guide>
        <p15:guide id="5" orient="horz" pos="8964" userDrawn="1">
          <p15:clr>
            <a:srgbClr val="F26B43"/>
          </p15:clr>
        </p15:guide>
        <p15:guide id="6" orient="horz" pos="1811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movement.med@uni-bielefeld.de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svg"/><Relationship Id="rId5" Type="http://schemas.openxmlformats.org/officeDocument/2006/relationships/image" Target="../media/image3.png"/><Relationship Id="rId4" Type="http://schemas.openxmlformats.org/officeDocument/2006/relationships/hyperlink" Target="http://www.uni-bielefeld.de/movement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Bildplatzhalter 8">
            <a:extLst>
              <a:ext uri="{FF2B5EF4-FFF2-40B4-BE49-F238E27FC236}">
                <a16:creationId xmlns:a16="http://schemas.microsoft.com/office/drawing/2014/main" id="{A15863A0-CC4D-452F-94D6-641711FEF238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2"/>
          <a:srcRect t="3090" b="3090"/>
          <a:stretch>
            <a:fillRect/>
          </a:stretch>
        </p:blipFill>
        <p:spPr>
          <a:xfrm>
            <a:off x="763589" y="4362821"/>
            <a:ext cx="8334692" cy="7819313"/>
          </a:xfrm>
        </p:spPr>
      </p:pic>
      <p:sp>
        <p:nvSpPr>
          <p:cNvPr id="4" name="Textplatzhalter 3">
            <a:extLst>
              <a:ext uri="{FF2B5EF4-FFF2-40B4-BE49-F238E27FC236}">
                <a16:creationId xmlns:a16="http://schemas.microsoft.com/office/drawing/2014/main" id="{722ABD11-BE49-452C-BFB7-A21FEBEC87B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763588" y="12600235"/>
            <a:ext cx="8401050" cy="1276425"/>
          </a:xfrm>
        </p:spPr>
        <p:txBody>
          <a:bodyPr/>
          <a:lstStyle/>
          <a:p>
            <a:pPr algn="l">
              <a:lnSpc>
                <a:spcPct val="110000"/>
              </a:lnSpc>
              <a:spcAft>
                <a:spcPts val="400"/>
              </a:spcAft>
            </a:pPr>
            <a:r>
              <a:rPr lang="de-DE" dirty="0">
                <a:latin typeface="Lelo Regular" panose="020B0003040202000003" pitchFamily="34" charset="0"/>
              </a:rPr>
              <a:t>Das Mentoring-Programm </a:t>
            </a:r>
            <a:r>
              <a:rPr lang="de-DE" b="1" i="1" dirty="0">
                <a:latin typeface="Lelo Regular" panose="020B0003040202000003" pitchFamily="34" charset="0"/>
              </a:rPr>
              <a:t>move</a:t>
            </a:r>
            <a:r>
              <a:rPr lang="de-DE" dirty="0">
                <a:latin typeface="Lelo Regular" panose="020B0003040202000003" pitchFamily="34" charset="0"/>
              </a:rPr>
              <a:t>ment </a:t>
            </a:r>
            <a:r>
              <a:rPr lang="de-DE" dirty="0" err="1">
                <a:latin typeface="Lelo Regular" panose="020B0003040202000003" pitchFamily="34" charset="0"/>
              </a:rPr>
              <a:t>med</a:t>
            </a:r>
            <a:r>
              <a:rPr lang="de-DE" dirty="0">
                <a:latin typeface="Lelo Regular" panose="020B0003040202000003" pitchFamily="34" charset="0"/>
              </a:rPr>
              <a:t> | </a:t>
            </a:r>
            <a:r>
              <a:rPr lang="de-DE" dirty="0" err="1">
                <a:latin typeface="Lelo Regular" panose="020B0003040202000003" pitchFamily="34" charset="0"/>
              </a:rPr>
              <a:t>early</a:t>
            </a:r>
            <a:r>
              <a:rPr lang="de-DE" dirty="0">
                <a:latin typeface="Lelo Regular" panose="020B0003040202000003" pitchFamily="34" charset="0"/>
              </a:rPr>
              <a:t> </a:t>
            </a:r>
            <a:r>
              <a:rPr lang="de-DE" dirty="0" err="1">
                <a:latin typeface="Lelo Regular" panose="020B0003040202000003" pitchFamily="34" charset="0"/>
              </a:rPr>
              <a:t>career</a:t>
            </a:r>
            <a:r>
              <a:rPr lang="de-DE" dirty="0">
                <a:latin typeface="Lelo Regular" panose="020B0003040202000003" pitchFamily="34" charset="0"/>
              </a:rPr>
              <a:t> richtet sich an alle an der Medizinischen Fakultät und dem UK OWL tätigen </a:t>
            </a:r>
          </a:p>
          <a:p>
            <a:pPr marL="285750" indent="-285750" algn="l">
              <a:lnSpc>
                <a:spcPct val="110000"/>
              </a:lnSpc>
              <a:spcAft>
                <a:spcPts val="400"/>
              </a:spcAft>
              <a:buFont typeface="Wingdings" panose="05000000000000000000" pitchFamily="2" charset="2"/>
              <a:buChar char="§"/>
            </a:pPr>
            <a:r>
              <a:rPr lang="de-DE" dirty="0">
                <a:latin typeface="Lelo Regular" panose="020B0003040202000003" pitchFamily="34" charset="0"/>
              </a:rPr>
              <a:t>Assistenzärztinnen in den ersten Berufsjahren,</a:t>
            </a:r>
          </a:p>
          <a:p>
            <a:pPr marL="285750" indent="-285750" algn="l">
              <a:lnSpc>
                <a:spcPct val="110000"/>
              </a:lnSpc>
              <a:spcAft>
                <a:spcPts val="400"/>
              </a:spcAft>
              <a:buFont typeface="Wingdings" panose="05000000000000000000" pitchFamily="2" charset="2"/>
              <a:buChar char="§"/>
            </a:pPr>
            <a:r>
              <a:rPr lang="de-DE" dirty="0">
                <a:latin typeface="Lelo Regular" panose="020B0003040202000003" pitchFamily="34" charset="0"/>
              </a:rPr>
              <a:t>Promovendinnen (postgraduale Promotion),</a:t>
            </a:r>
          </a:p>
          <a:p>
            <a:pPr marL="285750" indent="-285750" algn="l">
              <a:lnSpc>
                <a:spcPct val="110000"/>
              </a:lnSpc>
              <a:spcAft>
                <a:spcPts val="400"/>
              </a:spcAft>
              <a:buFont typeface="Wingdings" panose="05000000000000000000" pitchFamily="2" charset="2"/>
              <a:buChar char="§"/>
            </a:pPr>
            <a:r>
              <a:rPr lang="de-DE" dirty="0">
                <a:latin typeface="Lelo Regular" panose="020B0003040202000003" pitchFamily="34" charset="0"/>
              </a:rPr>
              <a:t>Promovierte Nachwuchswissenschaftlerinnen in der frühen Post-Doc-Phase,</a:t>
            </a:r>
          </a:p>
          <a:p>
            <a:pPr algn="l">
              <a:lnSpc>
                <a:spcPct val="110000"/>
              </a:lnSpc>
              <a:spcAft>
                <a:spcPts val="400"/>
              </a:spcAft>
            </a:pPr>
            <a:r>
              <a:rPr lang="de-DE" dirty="0">
                <a:latin typeface="Lelo Regular" panose="020B0003040202000003" pitchFamily="34" charset="0"/>
              </a:rPr>
              <a:t>die an einer wissenschaftlichen Karriere in der Medizin in Forschung/ Lehre/ Klinik oder einem medizinnahen Bereich interessiert sind.</a:t>
            </a:r>
          </a:p>
          <a:p>
            <a:pPr algn="l">
              <a:lnSpc>
                <a:spcPct val="110000"/>
              </a:lnSpc>
              <a:spcAft>
                <a:spcPts val="400"/>
              </a:spcAft>
            </a:pPr>
            <a:endParaRPr lang="de-DE" dirty="0">
              <a:latin typeface="Lelo Regular" panose="020B0003040202000003" pitchFamily="34" charset="0"/>
            </a:endParaRPr>
          </a:p>
          <a:p>
            <a:pPr lvl="0" algn="l">
              <a:lnSpc>
                <a:spcPct val="110000"/>
              </a:lnSpc>
              <a:spcAft>
                <a:spcPts val="300"/>
              </a:spcAft>
            </a:pPr>
            <a:r>
              <a:rPr lang="de-DE" b="1" dirty="0">
                <a:latin typeface="Lelo Regular" panose="020B0003040202000003" pitchFamily="34" charset="0"/>
              </a:rPr>
              <a:t>Informationsveranstaltung zur Förderlinie 2024/26</a:t>
            </a:r>
          </a:p>
          <a:p>
            <a:pPr marL="285750" lvl="0" indent="-285750" algn="l">
              <a:lnSpc>
                <a:spcPct val="110000"/>
              </a:lnSpc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de-DE" dirty="0">
                <a:latin typeface="Lelo Regular" panose="020B0003040202000003" pitchFamily="34" charset="0"/>
              </a:rPr>
              <a:t>Mi. 12.06. um 12:30 Uhr s.t. via Zoom</a:t>
            </a:r>
          </a:p>
          <a:p>
            <a:pPr marL="285750" lvl="0" indent="-285750" algn="l">
              <a:lnSpc>
                <a:spcPct val="110000"/>
              </a:lnSpc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de-DE" dirty="0">
                <a:latin typeface="Lelo Regular" panose="020B0003040202000003" pitchFamily="34" charset="0"/>
              </a:rPr>
              <a:t>Di. 18.06. um 19:30 Uhr s.t. via Zoom</a:t>
            </a:r>
          </a:p>
          <a:p>
            <a:pPr lvl="0" algn="l">
              <a:lnSpc>
                <a:spcPct val="110000"/>
              </a:lnSpc>
              <a:spcAft>
                <a:spcPts val="300"/>
              </a:spcAft>
            </a:pPr>
            <a:r>
              <a:rPr lang="de-DE" b="1" dirty="0">
                <a:latin typeface="Lelo Regular" panose="020B0003040202000003" pitchFamily="34" charset="0"/>
              </a:rPr>
              <a:t>Anmeldung</a:t>
            </a:r>
            <a:r>
              <a:rPr lang="de-DE" dirty="0">
                <a:latin typeface="Lelo Regular" panose="020B0003040202000003" pitchFamily="34" charset="0"/>
              </a:rPr>
              <a:t> unter: </a:t>
            </a:r>
            <a:r>
              <a:rPr lang="de-DE" dirty="0">
                <a:latin typeface="Lelo Regular" panose="020B0003040202000003" pitchFamily="34" charset="0"/>
                <a:hlinkClick r:id="rId3"/>
              </a:rPr>
              <a:t>movement.med@uni-bielefeld.de</a:t>
            </a:r>
            <a:endParaRPr lang="de-DE" sz="100" dirty="0">
              <a:latin typeface="Lelo Regular" panose="020B0003040202000003" pitchFamily="34" charset="0"/>
            </a:endParaRPr>
          </a:p>
          <a:p>
            <a:pPr lvl="0" algn="l">
              <a:lnSpc>
                <a:spcPct val="110000"/>
              </a:lnSpc>
              <a:spcAft>
                <a:spcPts val="300"/>
              </a:spcAft>
            </a:pPr>
            <a:endParaRPr lang="de-DE" sz="100" dirty="0">
              <a:latin typeface="Lelo Regular" panose="020B0003040202000003" pitchFamily="34" charset="0"/>
            </a:endParaRPr>
          </a:p>
          <a:p>
            <a:pPr lvl="0" algn="l">
              <a:lnSpc>
                <a:spcPct val="110000"/>
              </a:lnSpc>
              <a:spcAft>
                <a:spcPts val="300"/>
              </a:spcAft>
            </a:pPr>
            <a:r>
              <a:rPr lang="de-DE" dirty="0">
                <a:latin typeface="Lelo Regular" panose="020B0003040202000003" pitchFamily="34" charset="0"/>
              </a:rPr>
              <a:t>Bewerbungsschluss</a:t>
            </a:r>
            <a:r>
              <a:rPr lang="de-DE">
                <a:latin typeface="Lelo Regular" panose="020B0003040202000003" pitchFamily="34" charset="0"/>
              </a:rPr>
              <a:t>: 11.07.2024 </a:t>
            </a:r>
            <a:r>
              <a:rPr lang="de-DE" dirty="0">
                <a:latin typeface="Lelo Regular" panose="020B0003040202000003" pitchFamily="34" charset="0"/>
              </a:rPr>
              <a:t>über das Anmeldeformular der Homepage</a:t>
            </a:r>
            <a:endParaRPr lang="de-DE" sz="600" dirty="0">
              <a:latin typeface="Lelo Regular" panose="020B0003040202000003" pitchFamily="34" charset="0"/>
            </a:endParaRPr>
          </a:p>
          <a:p>
            <a:pPr algn="l">
              <a:lnSpc>
                <a:spcPct val="110000"/>
              </a:lnSpc>
              <a:spcAft>
                <a:spcPts val="300"/>
              </a:spcAft>
            </a:pPr>
            <a:r>
              <a:rPr lang="de-DE" dirty="0">
                <a:latin typeface="Lelo Regular" panose="020B0003040202000003" pitchFamily="34" charset="0"/>
                <a:hlinkClick r:id="rId4"/>
              </a:rPr>
              <a:t>www.uni-bielefeld.de/movement</a:t>
            </a:r>
            <a:endParaRPr lang="de-DE" dirty="0">
              <a:solidFill>
                <a:schemeClr val="tx2"/>
              </a:solidFill>
              <a:latin typeface="Lelo Regular" panose="020B0003040202000003" pitchFamily="34" charset="0"/>
            </a:endParaRPr>
          </a:p>
          <a:p>
            <a:pPr algn="l">
              <a:lnSpc>
                <a:spcPct val="110000"/>
              </a:lnSpc>
              <a:spcAft>
                <a:spcPts val="300"/>
              </a:spcAft>
            </a:pPr>
            <a:r>
              <a:rPr lang="de-DE" dirty="0">
                <a:latin typeface="Lelo Regular" panose="020B0003040202000003" pitchFamily="34" charset="0"/>
              </a:rPr>
              <a:t>Die Termine passen nicht oder Sie haben individuelle Fragen? Melden Sie sich gerne bei uns! </a:t>
            </a:r>
            <a:endParaRPr lang="de-DE" sz="600" dirty="0">
              <a:latin typeface="Lelo Regular" panose="020B0003040202000003" pitchFamily="34" charset="0"/>
            </a:endParaRPr>
          </a:p>
          <a:p>
            <a:pPr lvl="0" algn="l">
              <a:lnSpc>
                <a:spcPct val="110000"/>
              </a:lnSpc>
              <a:spcAft>
                <a:spcPts val="300"/>
              </a:spcAft>
            </a:pPr>
            <a:endParaRPr lang="de-DE" dirty="0">
              <a:latin typeface="Lelo Regular" panose="020B0003040202000003" pitchFamily="34" charset="0"/>
            </a:endParaRP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D36334A-65B1-4C83-9E21-629FABDC11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de-DE" sz="3800" b="1" i="1" dirty="0" err="1">
                <a:latin typeface="Lelo Bold" panose="020B0003040202000003" pitchFamily="34" charset="0"/>
              </a:rPr>
              <a:t>move</a:t>
            </a:r>
            <a:r>
              <a:rPr lang="de-DE" sz="3800" b="1" dirty="0" err="1">
                <a:latin typeface="Lelo Bold" panose="020B0003040202000003" pitchFamily="34" charset="0"/>
              </a:rPr>
              <a:t>ment.med</a:t>
            </a:r>
            <a:r>
              <a:rPr lang="de-DE" sz="3800" b="1" dirty="0">
                <a:latin typeface="Lelo Bold" panose="020B0003040202000003" pitchFamily="34" charset="0"/>
              </a:rPr>
              <a:t> | </a:t>
            </a:r>
            <a:r>
              <a:rPr lang="de-DE" sz="3800" b="1" dirty="0" err="1">
                <a:latin typeface="Lelo Bold" panose="020B0003040202000003" pitchFamily="34" charset="0"/>
              </a:rPr>
              <a:t>early</a:t>
            </a:r>
            <a:r>
              <a:rPr lang="de-DE" sz="3800" b="1" dirty="0">
                <a:latin typeface="Lelo Bold" panose="020B0003040202000003" pitchFamily="34" charset="0"/>
              </a:rPr>
              <a:t> </a:t>
            </a:r>
            <a:r>
              <a:rPr lang="de-DE" sz="3800" b="1" dirty="0" err="1">
                <a:latin typeface="Lelo Bold" panose="020B0003040202000003" pitchFamily="34" charset="0"/>
              </a:rPr>
              <a:t>career</a:t>
            </a:r>
            <a:br>
              <a:rPr lang="de-DE" sz="3800" b="1" dirty="0">
                <a:latin typeface="Lelo Bold" panose="020B0003040202000003" pitchFamily="34" charset="0"/>
              </a:rPr>
            </a:br>
            <a:r>
              <a:rPr lang="de-DE" sz="3000" b="1" dirty="0">
                <a:latin typeface="Lelo Bold" panose="020B0003040202000003" pitchFamily="34" charset="0"/>
              </a:rPr>
              <a:t>Entwicklung und Planung einer wissenschaftlichen Karriere in der Medizin </a:t>
            </a:r>
            <a:br>
              <a:rPr lang="de-DE" sz="3000" b="1" dirty="0">
                <a:latin typeface="Lelo Bold" panose="020B0003040202000003" pitchFamily="34" charset="0"/>
              </a:rPr>
            </a:br>
            <a:br>
              <a:rPr lang="de-DE" sz="3000" dirty="0">
                <a:latin typeface="Lelo Bold" panose="020B0003040202000003" pitchFamily="34" charset="0"/>
              </a:rPr>
            </a:br>
            <a:br>
              <a:rPr lang="de-DE" sz="3000" dirty="0">
                <a:latin typeface="Lelo Bold" panose="020B0003040202000003" pitchFamily="34" charset="0"/>
              </a:rPr>
            </a:br>
            <a:endParaRPr lang="de-DE" sz="3000" dirty="0"/>
          </a:p>
        </p:txBody>
      </p:sp>
      <p:sp>
        <p:nvSpPr>
          <p:cNvPr id="14" name="Freeform 2">
            <a:extLst>
              <a:ext uri="{FF2B5EF4-FFF2-40B4-BE49-F238E27FC236}">
                <a16:creationId xmlns:a16="http://schemas.microsoft.com/office/drawing/2014/main" id="{46F55BEA-A261-4710-A609-6942346D3047}"/>
              </a:ext>
            </a:extLst>
          </p:cNvPr>
          <p:cNvSpPr>
            <a:spLocks noChangeAspect="1"/>
          </p:cNvSpPr>
          <p:nvPr/>
        </p:nvSpPr>
        <p:spPr>
          <a:xfrm>
            <a:off x="9552932" y="14312827"/>
            <a:ext cx="765647" cy="765647"/>
          </a:xfrm>
          <a:custGeom>
            <a:avLst/>
            <a:gdLst/>
            <a:ahLst/>
            <a:cxnLst/>
            <a:rect l="l" t="t" r="r" b="b"/>
            <a:pathLst>
              <a:path w="9258300" h="9258300">
                <a:moveTo>
                  <a:pt x="0" y="0"/>
                </a:moveTo>
                <a:lnTo>
                  <a:pt x="9258300" y="0"/>
                </a:lnTo>
                <a:lnTo>
                  <a:pt x="9258300" y="9258300"/>
                </a:lnTo>
                <a:lnTo>
                  <a:pt x="0" y="9258300"/>
                </a:lnTo>
                <a:lnTo>
                  <a:pt x="0" y="0"/>
                </a:lnTo>
                <a:close/>
              </a:path>
            </a:pathLst>
          </a:custGeom>
          <a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a:blipFill>
        </p:spPr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BC701449-3B15-43F8-92FC-64BA94039152}"/>
              </a:ext>
            </a:extLst>
          </p:cNvPr>
          <p:cNvSpPr txBox="1"/>
          <p:nvPr/>
        </p:nvSpPr>
        <p:spPr>
          <a:xfrm>
            <a:off x="5057874" y="14847642"/>
            <a:ext cx="532859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800"/>
              </a:spcBef>
            </a:pPr>
            <a:r>
              <a:rPr lang="de-DE" sz="900" b="1" i="1" dirty="0">
                <a:latin typeface="Lelo Regular" panose="020B0003040202000003" pitchFamily="34" charset="0"/>
              </a:rPr>
              <a:t>move</a:t>
            </a:r>
            <a:r>
              <a:rPr lang="de-DE" sz="900" dirty="0">
                <a:latin typeface="Lelo Regular" panose="020B0003040202000003" pitchFamily="34" charset="0"/>
              </a:rPr>
              <a:t>ment.med ist konzipiert nach den Qualitätsstandards des Forum Mentoring e.V.</a:t>
            </a:r>
          </a:p>
        </p:txBody>
      </p:sp>
      <p:sp>
        <p:nvSpPr>
          <p:cNvPr id="10" name="Textplatzhalter 4">
            <a:extLst>
              <a:ext uri="{FF2B5EF4-FFF2-40B4-BE49-F238E27FC236}">
                <a16:creationId xmlns:a16="http://schemas.microsoft.com/office/drawing/2014/main" id="{C1CB29C5-4124-45C3-AC1F-E96005970D93}"/>
              </a:ext>
            </a:extLst>
          </p:cNvPr>
          <p:cNvSpPr txBox="1">
            <a:spLocks/>
          </p:cNvSpPr>
          <p:nvPr/>
        </p:nvSpPr>
        <p:spPr>
          <a:xfrm>
            <a:off x="7362130" y="9243160"/>
            <a:ext cx="3024336" cy="3213059"/>
          </a:xfrm>
          <a:prstGeom prst="rect">
            <a:avLst/>
          </a:prstGeom>
          <a:solidFill>
            <a:srgbClr val="047092"/>
          </a:solidFill>
        </p:spPr>
        <p:txBody>
          <a:bodyPr vert="horz" lIns="180000" tIns="144000" rIns="180000" bIns="144000" numCol="1" spcCol="0" rtlCol="0" anchor="t" anchorCtr="0">
            <a:noAutofit/>
          </a:bodyPr>
          <a:lstStyle>
            <a:lvl1pPr marL="0" indent="0" algn="l" defTabSz="1068966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88900" indent="-88900" algn="just" defTabSz="1068966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77800" indent="-88900" algn="just" defTabSz="1068966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66700" indent="-88900" algn="just" defTabSz="1068966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61950" indent="-95250" algn="just" defTabSz="1068966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939659" indent="-267242" algn="l" defTabSz="1068966" rtl="0" eaLnBrk="1" latinLnBrk="0" hangingPunct="1">
              <a:lnSpc>
                <a:spcPct val="90000"/>
              </a:lnSpc>
              <a:spcBef>
                <a:spcPts val="584"/>
              </a:spcBef>
              <a:buFont typeface="Arial" panose="020B0604020202020204" pitchFamily="34" charset="0"/>
              <a:buChar char="•"/>
              <a:defRPr sz="210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474142" indent="-267242" algn="l" defTabSz="1068966" rtl="0" eaLnBrk="1" latinLnBrk="0" hangingPunct="1">
              <a:lnSpc>
                <a:spcPct val="90000"/>
              </a:lnSpc>
              <a:spcBef>
                <a:spcPts val="584"/>
              </a:spcBef>
              <a:buFont typeface="Arial" panose="020B0604020202020204" pitchFamily="34" charset="0"/>
              <a:buChar char="•"/>
              <a:defRPr sz="210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008626" indent="-267242" algn="l" defTabSz="1068966" rtl="0" eaLnBrk="1" latinLnBrk="0" hangingPunct="1">
              <a:lnSpc>
                <a:spcPct val="90000"/>
              </a:lnSpc>
              <a:spcBef>
                <a:spcPts val="584"/>
              </a:spcBef>
              <a:buFont typeface="Arial" panose="020B0604020202020204" pitchFamily="34" charset="0"/>
              <a:buChar char="•"/>
              <a:defRPr sz="210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543110" indent="-267242" algn="l" defTabSz="1068966" rtl="0" eaLnBrk="1" latinLnBrk="0" hangingPunct="1">
              <a:lnSpc>
                <a:spcPct val="90000"/>
              </a:lnSpc>
              <a:spcBef>
                <a:spcPts val="584"/>
              </a:spcBef>
              <a:buFont typeface="Arial" panose="020B0604020202020204" pitchFamily="34" charset="0"/>
              <a:buChar char="•"/>
              <a:defRPr sz="210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  <a:spcBef>
                <a:spcPts val="1800"/>
              </a:spcBef>
              <a:spcAft>
                <a:spcPts val="600"/>
              </a:spcAft>
            </a:pPr>
            <a:r>
              <a:rPr lang="de-DE" sz="1700" dirty="0">
                <a:latin typeface="Lelo Regular" panose="020B0003040202000003" pitchFamily="34" charset="0"/>
              </a:rPr>
              <a:t>Mentoring, Training &amp; Networking für Wissenschaftlerinnen/ Ärztinnen der Medizinischen Fakultät OWL und des UK OWL</a:t>
            </a:r>
          </a:p>
          <a:p>
            <a:pPr>
              <a:lnSpc>
                <a:spcPct val="120000"/>
              </a:lnSpc>
              <a:spcBef>
                <a:spcPts val="1800"/>
              </a:spcBef>
              <a:spcAft>
                <a:spcPts val="600"/>
              </a:spcAft>
            </a:pPr>
            <a:r>
              <a:rPr lang="de-DE" sz="1700" dirty="0">
                <a:latin typeface="Lelo Regular" panose="020B0003040202000003" pitchFamily="34" charset="0"/>
              </a:rPr>
              <a:t>Neue Förderlinie: September 2024- März 2026</a:t>
            </a:r>
            <a:endParaRPr lang="de-DE" sz="1700" dirty="0"/>
          </a:p>
        </p:txBody>
      </p:sp>
    </p:spTree>
    <p:extLst>
      <p:ext uri="{BB962C8B-B14F-4D97-AF65-F5344CB8AC3E}">
        <p14:creationId xmlns:p14="http://schemas.microsoft.com/office/powerpoint/2010/main" val="9545379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Benutzerdefiniert 125">
      <a:dk1>
        <a:sysClr val="windowText" lastClr="000000"/>
      </a:dk1>
      <a:lt1>
        <a:sysClr val="window" lastClr="FFFFFF"/>
      </a:lt1>
      <a:dk2>
        <a:srgbClr val="7F7F7F"/>
      </a:dk2>
      <a:lt2>
        <a:srgbClr val="F2F2F2"/>
      </a:lt2>
      <a:accent1>
        <a:srgbClr val="000000"/>
      </a:accent1>
      <a:accent2>
        <a:srgbClr val="7F7F7F"/>
      </a:accent2>
      <a:accent3>
        <a:srgbClr val="A5A5A5"/>
      </a:accent3>
      <a:accent4>
        <a:srgbClr val="BFBFBF"/>
      </a:accent4>
      <a:accent5>
        <a:srgbClr val="D8D8D8"/>
      </a:accent5>
      <a:accent6>
        <a:srgbClr val="F2F2F2"/>
      </a:accent6>
      <a:hlink>
        <a:srgbClr val="000000"/>
      </a:hlink>
      <a:folHlink>
        <a:srgbClr val="000000"/>
      </a:folHlink>
    </a:clrScheme>
    <a:fontScheme name="Benutzerdefiniert 80">
      <a:majorFont>
        <a:latin typeface="Lelo Bold"/>
        <a:ea typeface=""/>
        <a:cs typeface=""/>
      </a:majorFont>
      <a:minorFont>
        <a:latin typeface="Lelo Regular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custClrLst>
    <a:custClr name="Fakultät für Biologie">
      <a:srgbClr val="92B168"/>
    </a:custClr>
    <a:custClr name="Fakultät für Chemie">
      <a:srgbClr val="A08CAA"/>
    </a:custClr>
    <a:custClr name="Fakultät für Erziehungswissenschaft">
      <a:srgbClr val="F08C50"/>
    </a:custClr>
    <a:custClr name="Fakultät für Geschichtswissenschaft, Philosophie und Theologie">
      <a:srgbClr val="7DB4BE"/>
    </a:custClr>
    <a:custClr name="Fakultät für Gesundheitswissenschaften">
      <a:srgbClr val="DC5A5A"/>
    </a:custClr>
    <a:custClr name="Fakultät für Linguistik und Literaturwissenschaft">
      <a:srgbClr val="8FA3B9"/>
    </a:custClr>
    <a:custClr name="Fakultät für Mathematik">
      <a:srgbClr val="DCAA41"/>
    </a:custClr>
    <a:custClr name="Medizinische Fakultät">
      <a:srgbClr val="145F7D"/>
    </a:custClr>
    <a:custClr name="Fakultät für Physik">
      <a:srgbClr val="649696"/>
    </a:custClr>
    <a:custClr name="Fakultät für Rechtswissenschaft">
      <a:srgbClr val="8C8C96"/>
    </a:custClr>
    <a:custClr name="Fakultät für Psychologie und Sportwissenschaft">
      <a:srgbClr val="8C3250"/>
    </a:custClr>
    <a:custClr name="Fakultät für Soziologie">
      <a:srgbClr val="BFD02F"/>
    </a:custClr>
    <a:custClr name="Technische Fakultät">
      <a:srgbClr val="6C8AA8"/>
    </a:custClr>
    <a:custClr name="Fakultät für Wirtschaftswissenschaften">
      <a:srgbClr val="74799B"/>
    </a:custClr>
    <a:custClr name="Grün Print">
      <a:srgbClr val="008965"/>
    </a:custClr>
    <a:custClr name="Grün Digital">
      <a:srgbClr val="14F5B4"/>
    </a:custClr>
  </a:custClrLst>
  <a:extLst>
    <a:ext uri="{05A4C25C-085E-4340-85A3-A5531E510DB2}">
      <thm15:themeFamily xmlns:thm15="http://schemas.microsoft.com/office/thememl/2012/main" name="Präsentation2" id="{98C5DE8D-8723-184D-BC76-1DE7FF68E0ED}" vid="{C12E8326-5A29-A747-AFDD-287ACAE93D2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UBF-Plakat-Movementmed</Template>
  <TotalTime>0</TotalTime>
  <Words>189</Words>
  <Application>Microsoft Office PowerPoint</Application>
  <PresentationFormat>Benutzerdefiniert</PresentationFormat>
  <Paragraphs>18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6" baseType="lpstr">
      <vt:lpstr>Arial</vt:lpstr>
      <vt:lpstr>Lelo Bold</vt:lpstr>
      <vt:lpstr>Lelo Regular</vt:lpstr>
      <vt:lpstr>Wingdings</vt:lpstr>
      <vt:lpstr>Office</vt:lpstr>
      <vt:lpstr>movement.med | early career Entwicklung und Planung einer wissenschaftlichen Karriere in der Medizin  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movement.med | early career Entwicklung und Planung einer wissenschaftlichen Karriere in der Medizin</dc:title>
  <dc:creator>Batram-Zantvoort, Stephanie</dc:creator>
  <cp:lastModifiedBy>Batram-Zantvoort, Stephanie</cp:lastModifiedBy>
  <cp:revision>5</cp:revision>
  <dcterms:created xsi:type="dcterms:W3CDTF">2024-05-13T06:40:55Z</dcterms:created>
  <dcterms:modified xsi:type="dcterms:W3CDTF">2024-05-16T08:46:31Z</dcterms:modified>
</cp:coreProperties>
</file>