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8"/>
  </p:normalViewPr>
  <p:slideViewPr>
    <p:cSldViewPr snapToGrid="0" snapToObjects="1">
      <p:cViewPr>
        <p:scale>
          <a:sx n="60" d="100"/>
          <a:sy n="60" d="100"/>
        </p:scale>
        <p:origin x="456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3EE5B-8972-7047-A0F1-D18A1BBA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               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96E5FC-2639-9E40-9ADA-83BB696A3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Eleonore Franz, Alissa Engler, Jasmin Erdmann, Isabella </a:t>
            </a:r>
            <a:r>
              <a:rPr lang="de-DE" dirty="0" err="1"/>
              <a:t>Laiker</a:t>
            </a:r>
            <a:r>
              <a:rPr lang="de-DE" dirty="0"/>
              <a:t>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3367191-F997-5748-8D36-C315AC350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715" y="3242654"/>
            <a:ext cx="3064932" cy="76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4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92CA6-1071-7840-A0A5-A38EFF76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985" y="2927498"/>
            <a:ext cx="8596668" cy="1320800"/>
          </a:xfrm>
        </p:spPr>
        <p:txBody>
          <a:bodyPr/>
          <a:lstStyle/>
          <a:p>
            <a:pPr algn="ctr"/>
            <a:r>
              <a:rPr lang="de-DE" dirty="0"/>
              <a:t>Vielen Dank für eure Aufmerksamkeit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3245B7-0351-6045-91A0-D0C699F11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41" y="8164685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93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B57F7-F52A-F442-90A0-E20A0BDC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2E8729-6F55-964B-B9E6-B94BF4E31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Warum das Thema Geburtenkampagne? 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sz="2000" dirty="0"/>
              <a:t>Was ist unsere Idee/Intention? 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Entwicklung der Kampagne 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Medienwahl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Umsetzung der Idee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Präsentationsstrategie 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01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0A986-441E-C245-AD16-80FAFBFA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das Thema Geburtenkampagne?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4B6A55-3A6F-B74F-A0B4-D1F39C2A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000" dirty="0"/>
              <a:t>Persönliches Interesse </a:t>
            </a:r>
            <a:endParaRPr lang="DE-DE" dirty="0"/>
          </a:p>
          <a:p>
            <a:pPr>
              <a:lnSpc>
                <a:spcPct val="200000"/>
              </a:lnSpc>
            </a:pPr>
            <a:r>
              <a:rPr lang="DE-DE" sz="2000" dirty="0"/>
              <a:t>Hilfe für junge/werdende Mütter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solidFill>
                  <a:schemeClr val="tx1"/>
                </a:solidFill>
              </a:rPr>
              <a:t>Mehr Möglichkeiten für Kampagnenideen</a:t>
            </a:r>
            <a:endParaRPr lang="DE-DE" sz="2000" dirty="0">
              <a:solidFill>
                <a:srgbClr val="404040"/>
              </a:solidFill>
            </a:endParaRPr>
          </a:p>
          <a:p>
            <a:pPr>
              <a:lnSpc>
                <a:spcPct val="200000"/>
              </a:lnSpc>
            </a:pPr>
            <a:r>
              <a:rPr lang="DE-DE" sz="2000" dirty="0"/>
              <a:t>Öffentliche Relevan</a:t>
            </a:r>
            <a:r>
              <a:rPr lang="DE-DE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30321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1D00C-7FDF-8B4E-9B00-AF72AF3A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Unsere Idee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6DB091-C206-2644-A696-029D38DC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/>
              <a:t>Koffer mit Medikamenten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Intention: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Aufklärung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Sicherheit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Motivation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Aufmerksamkeit auf Baby-Town lenken </a:t>
            </a:r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7945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2B8D8-2E09-254C-AC6A-C2020C2A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der Kampagne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6156CC-9E64-9D4D-A1F8-B4C333518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DE-DE" sz="2000" dirty="0"/>
              <a:t>Recherche, Ideen sammeln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DE-DE" sz="2000" dirty="0"/>
              <a:t>Zusammentragen der Ideen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DE-DE" sz="2000" dirty="0"/>
              <a:t>Idee mit dem Koffer (theoretische Ausarbeitung) 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DE-DE" sz="2000" dirty="0"/>
              <a:t>Praktische Umsetzung der Ideen 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3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3F4C8-4AE9-9244-848E-A395B208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44BE61-E8FC-1544-AFF3-1302D044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000" dirty="0"/>
              <a:t>Haptischer Reiz </a:t>
            </a:r>
            <a:endParaRPr lang="de-DE" dirty="0"/>
          </a:p>
          <a:p>
            <a:pPr>
              <a:lnSpc>
                <a:spcPct val="200000"/>
              </a:lnSpc>
            </a:pPr>
            <a:r>
              <a:rPr lang="DE-DE" sz="2000" dirty="0"/>
              <a:t>Anschaulich </a:t>
            </a:r>
          </a:p>
          <a:p>
            <a:pPr>
              <a:lnSpc>
                <a:spcPct val="200000"/>
              </a:lnSpc>
            </a:pPr>
            <a:r>
              <a:rPr lang="DE-DE" sz="2000" dirty="0"/>
              <a:t>Zum mitnehmen </a:t>
            </a:r>
          </a:p>
          <a:p>
            <a:pPr>
              <a:lnSpc>
                <a:spcPct val="200000"/>
              </a:lnSpc>
            </a:pPr>
            <a:r>
              <a:rPr lang="DE-DE" sz="2000" dirty="0"/>
              <a:t>Weckt Interesse zum Lesen </a:t>
            </a:r>
          </a:p>
        </p:txBody>
      </p:sp>
    </p:spTree>
    <p:extLst>
      <p:ext uri="{BB962C8B-B14F-4D97-AF65-F5344CB8AC3E}">
        <p14:creationId xmlns:p14="http://schemas.microsoft.com/office/powerpoint/2010/main" val="87971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828AE-B3CA-D74A-BA1A-C3A26337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Idee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838224-BAD7-7D46-9A9C-4AB24CCD5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Uni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Bahnhof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Einkaufszentrum 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Innenstadt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Baby-Town → nach Kreissaalführung, nach Vorbereitungskursen 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1800" dirty="0"/>
              <a:t>Stand von </a:t>
            </a:r>
            <a:r>
              <a:rPr lang="DE-DE" sz="1800" dirty="0" err="1"/>
              <a:t>Babytown</a:t>
            </a:r>
            <a:r>
              <a:rPr lang="DE-DE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27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A1C13-46B9-874A-A395-308DAAD5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Präsentationsstrategie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ABC2AB-B392-AC4F-A179-1C2FCB906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000" dirty="0"/>
              <a:t>Übersichtlichkeit </a:t>
            </a:r>
            <a:endParaRPr lang="de-DE" dirty="0"/>
          </a:p>
          <a:p>
            <a:pPr>
              <a:lnSpc>
                <a:spcPct val="200000"/>
              </a:lnSpc>
            </a:pPr>
            <a:r>
              <a:rPr lang="DE-DE" sz="2000" dirty="0"/>
              <a:t>Vereinfacht und strukturiert das Vortragen und das Verständnis </a:t>
            </a:r>
          </a:p>
          <a:p>
            <a:pPr>
              <a:lnSpc>
                <a:spcPct val="200000"/>
              </a:lnSpc>
            </a:pPr>
            <a:r>
              <a:rPr lang="DE-DE" sz="2000" dirty="0"/>
              <a:t>Roter Faden für die Zuhörer </a:t>
            </a:r>
          </a:p>
        </p:txBody>
      </p:sp>
    </p:spTree>
    <p:extLst>
      <p:ext uri="{BB962C8B-B14F-4D97-AF65-F5344CB8AC3E}">
        <p14:creationId xmlns:p14="http://schemas.microsoft.com/office/powerpoint/2010/main" val="6951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E821C-0E31-774F-937F-50CDE2EE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Quellen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B649B0-3CBA-D74E-9221-3A0EB0DBA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907"/>
            <a:ext cx="8596668" cy="52099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dirty="0"/>
              <a:t>https://www.klinikumbielefeld.de/babytown.html https://www.dge.de/ernaehrungspraxis/bevoelkerungsgruppen/schwangere-stillende/handlungsempfehlungen-zur-ernaehrung-in-der-schwangerschaft/ https://www.gesundheit.gv.at/leben/eltern/schwangerschaft/gesund-schwanger/ernaehrung-schwangerschaft https://www.babytown-blog.de/nachricht/yoga-uebungen.html https://www.babytown-blog.de/nachricht/bewegung-und-entspannung-zur-gleichen-zeit-yoga-fuer-schwangere.html https://www.babytown-blog.de/nachricht/nicht-nur-im-sommer-ein-vergnuegen-wassergymnastik-fuer-schwangere.html https://www.klinikumbielefeld.de/Kursangebote-Zentrum-fuer-Fraueheilkunde-Babytown.html</a:t>
            </a:r>
            <a:endParaRPr lang="DE-DE" sz="2000" dirty="0">
              <a:solidFill>
                <a:srgbClr val="40404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249705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FC74A69D728C4EA3E459EDCBEB17A5" ma:contentTypeVersion="3" ma:contentTypeDescription="Ein neues Dokument erstellen." ma:contentTypeScope="" ma:versionID="315fc2728bef9083219d1dfa10139a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87881f1cb7685a43032d513746a4f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displayName="Titel"/>
        <xsd:element ref="dc:subject" minOccurs="0" maxOccurs="1"/>
        <xsd:element ref="dc:description" minOccurs="0" maxOccurs="1" ma:index="5" ma:displayName="Beschreibung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E1E113-B5CC-49BF-AC9C-CF0B5F8434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A4E80F-800B-4E0F-A3F2-8E5EE7A7C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4F1DD4A-AB4B-4917-A0C1-28ECE4C39B6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0</TotalTime>
  <Words>235</Words>
  <Application>Microsoft Office PowerPoint</Application>
  <PresentationFormat>Breitbild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Facette</vt:lpstr>
      <vt:lpstr>                to go </vt:lpstr>
      <vt:lpstr>Gliederung </vt:lpstr>
      <vt:lpstr>Warum das Thema Geburtenkampagne? </vt:lpstr>
      <vt:lpstr>Unsere Idee </vt:lpstr>
      <vt:lpstr>Entwicklung der Kampagne </vt:lpstr>
      <vt:lpstr>Medienwahl</vt:lpstr>
      <vt:lpstr>Umsetzung der Idee </vt:lpstr>
      <vt:lpstr>Präsentationsstrategie</vt:lpstr>
      <vt:lpstr>Quellen </vt:lpstr>
      <vt:lpstr>Vielen Dank für eure Aufmerksamkeit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Babytown to go </dc:title>
  <dc:creator>Microsoft Office User</dc:creator>
  <cp:lastModifiedBy>Microsoft Office User</cp:lastModifiedBy>
  <cp:revision>9</cp:revision>
  <dcterms:created xsi:type="dcterms:W3CDTF">2019-01-15T21:58:24Z</dcterms:created>
  <dcterms:modified xsi:type="dcterms:W3CDTF">2019-01-21T11:57:26Z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0x01010098FC74A69D728C4EA3E459EDCBEB17A5</vt:lpwstr>
  </property>
</Properties>
</file>